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6" r:id="rId2"/>
    <p:sldId id="259" r:id="rId3"/>
    <p:sldId id="256" r:id="rId4"/>
    <p:sldId id="257" r:id="rId5"/>
    <p:sldId id="258" r:id="rId6"/>
    <p:sldId id="262" r:id="rId7"/>
    <p:sldId id="263" r:id="rId8"/>
    <p:sldId id="267" r:id="rId9"/>
    <p:sldId id="264" r:id="rId10"/>
    <p:sldId id="261" r:id="rId11"/>
    <p:sldId id="260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57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jpeg>
</file>

<file path=ppt/media/image30.jpg>
</file>

<file path=ppt/media/image31.png>
</file>

<file path=ppt/media/image32.jpeg>
</file>

<file path=ppt/media/image33.jpeg>
</file>

<file path=ppt/media/image34.jpeg>
</file>

<file path=ppt/media/image35.png>
</file>

<file path=ppt/media/image36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78EF5-3F55-4F69-A483-6755CAFF30B8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7DC956-0AA2-4CFB-82FF-52FD418FC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7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DC956-0AA2-4CFB-82FF-52FD418FC6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66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96C91-4648-4A9A-BD20-95CB8E62ABA0}" type="datetimeFigureOut">
              <a:rPr lang="en-US" smtClean="0"/>
              <a:pPr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84D27-7409-4CA2-AE52-24B5F8D128D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31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1597.JPG">
            <a:extLst>
              <a:ext uri="{FF2B5EF4-FFF2-40B4-BE49-F238E27FC236}">
                <a16:creationId xmlns:a16="http://schemas.microsoft.com/office/drawing/2014/main" id="{DE4A03B1-D593-35C3-5B24-AD1AE81874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b="9335"/>
          <a:stretch/>
        </p:blipFill>
        <p:spPr>
          <a:xfrm>
            <a:off x="333230" y="457201"/>
            <a:ext cx="8477539" cy="47244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9467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8798" y="0"/>
            <a:ext cx="8286262" cy="104353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Dinning Room &amp; Buffet Breakfast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26A15C-8B0D-A21C-A306-AF9BF7648F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8" y="3941242"/>
            <a:ext cx="8286263" cy="29950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B23F4C-CD53-E2F2-9D67-2A86EA11AF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799" y="1043538"/>
            <a:ext cx="4089402" cy="29950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AD6A1F-EC76-E18D-E805-445976AF311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1" y="1043538"/>
            <a:ext cx="4196861" cy="29950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AM_13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0886" y="381000"/>
            <a:ext cx="3984914" cy="2971800"/>
          </a:xfrm>
          <a:prstGeom prst="rect">
            <a:avLst/>
          </a:prstGeom>
        </p:spPr>
      </p:pic>
      <p:pic>
        <p:nvPicPr>
          <p:cNvPr id="7" name="Picture 6" descr="DSC_1509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43200" y="3349052"/>
            <a:ext cx="3984914" cy="2909620"/>
          </a:xfrm>
          <a:prstGeom prst="rect">
            <a:avLst/>
          </a:prstGeom>
        </p:spPr>
      </p:pic>
      <p:pic>
        <p:nvPicPr>
          <p:cNvPr id="8" name="Picture 7" descr="SAM_0970 - Copy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96191" y="381000"/>
            <a:ext cx="4114800" cy="296805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5B7C7C-A969-E866-082A-51F35E4FF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914400"/>
            <a:ext cx="3960733" cy="53030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8B39CC-AB48-649E-DE18-276EA7AEC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533" y="914400"/>
            <a:ext cx="4043503" cy="530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6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137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05200" y="767649"/>
            <a:ext cx="2590800" cy="2280511"/>
          </a:xfrm>
          <a:prstGeom prst="rect">
            <a:avLst/>
          </a:prstGeom>
        </p:spPr>
      </p:pic>
      <p:pic>
        <p:nvPicPr>
          <p:cNvPr id="5" name="Picture 4" descr="DSC_137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3413" y="762000"/>
            <a:ext cx="3101787" cy="2286160"/>
          </a:xfrm>
          <a:prstGeom prst="rect">
            <a:avLst/>
          </a:prstGeom>
        </p:spPr>
      </p:pic>
      <p:pic>
        <p:nvPicPr>
          <p:cNvPr id="1026" name="Picture 2" descr="D:\desktop info\copy from computer 5.3.16\12806061_958621664245435_8768432975597330540_n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43316" y="3054541"/>
            <a:ext cx="4914855" cy="3428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2728FE-0118-9E6B-B243-B4D1F8F7895C}"/>
              </a:ext>
            </a:extLst>
          </p:cNvPr>
          <p:cNvSpPr txBox="1">
            <a:spLocks/>
          </p:cNvSpPr>
          <p:nvPr/>
        </p:nvSpPr>
        <p:spPr>
          <a:xfrm>
            <a:off x="533400" y="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Superior Room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FE8FCE-0447-A6B4-F5C8-47628E50B76A}"/>
              </a:ext>
            </a:extLst>
          </p:cNvPr>
          <p:cNvSpPr txBox="1"/>
          <p:nvPr/>
        </p:nvSpPr>
        <p:spPr>
          <a:xfrm>
            <a:off x="233516" y="3505200"/>
            <a:ext cx="22098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1200 </a:t>
            </a:r>
            <a:r>
              <a:rPr lang="en-US" dirty="0">
                <a:sym typeface="Wingdings" panose="05000000000000000000" pitchFamily="2" charset="2"/>
              </a:rPr>
              <a:t> 10%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1100 B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33$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110000 MMK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557CA-4E1F-0772-0F71-BC87D52A43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394" y="770839"/>
            <a:ext cx="2873188" cy="22805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SC_155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4000" y="838200"/>
            <a:ext cx="4318000" cy="2590800"/>
          </a:xfrm>
          <a:prstGeom prst="rect">
            <a:avLst/>
          </a:prstGeom>
        </p:spPr>
      </p:pic>
      <p:pic>
        <p:nvPicPr>
          <p:cNvPr id="5" name="Picture 4" descr="DSC_1026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1" y="838200"/>
            <a:ext cx="4317999" cy="2590800"/>
          </a:xfrm>
          <a:prstGeom prst="rect">
            <a:avLst/>
          </a:prstGeom>
        </p:spPr>
      </p:pic>
      <p:pic>
        <p:nvPicPr>
          <p:cNvPr id="4" name="Picture 3" descr="DSC_140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438400" y="3429000"/>
            <a:ext cx="4929224" cy="31379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588E5A-D123-5237-E35A-630722F29C50}"/>
              </a:ext>
            </a:extLst>
          </p:cNvPr>
          <p:cNvSpPr txBox="1"/>
          <p:nvPr/>
        </p:nvSpPr>
        <p:spPr>
          <a:xfrm>
            <a:off x="228600" y="4114800"/>
            <a:ext cx="22098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1500 </a:t>
            </a:r>
            <a:r>
              <a:rPr lang="en-US" dirty="0">
                <a:sym typeface="Wingdings" panose="05000000000000000000" pitchFamily="2" charset="2"/>
              </a:rPr>
              <a:t> 15%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1300 B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38$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130000 MMK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A24206A-431F-6ECC-30A5-F25F74765DB7}"/>
              </a:ext>
            </a:extLst>
          </p:cNvPr>
          <p:cNvSpPr txBox="1">
            <a:spLocks/>
          </p:cNvSpPr>
          <p:nvPr/>
        </p:nvSpPr>
        <p:spPr>
          <a:xfrm>
            <a:off x="533400" y="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imes New Roman" pitchFamily="18" charset="0"/>
                <a:cs typeface="Times New Roman" pitchFamily="18" charset="0"/>
              </a:rPr>
              <a:t>Deluxe Room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SC_138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8233" y="762000"/>
            <a:ext cx="4389967" cy="2639960"/>
          </a:xfrm>
          <a:prstGeom prst="rect">
            <a:avLst/>
          </a:prstGeom>
        </p:spPr>
      </p:pic>
      <p:pic>
        <p:nvPicPr>
          <p:cNvPr id="5" name="Picture 4" descr="Grand Deluxe (2)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8201" y="762000"/>
            <a:ext cx="4267200" cy="2667000"/>
          </a:xfrm>
          <a:prstGeom prst="rect">
            <a:avLst/>
          </a:prstGeom>
        </p:spPr>
      </p:pic>
      <p:pic>
        <p:nvPicPr>
          <p:cNvPr id="6" name="Picture 5" descr="DSC_1405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0" y="3403083"/>
            <a:ext cx="4953000" cy="32777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76200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Grand Deluxe Room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5AD718-EF44-B5FC-FB42-8DD637FC88C9}"/>
              </a:ext>
            </a:extLst>
          </p:cNvPr>
          <p:cNvSpPr txBox="1"/>
          <p:nvPr/>
        </p:nvSpPr>
        <p:spPr>
          <a:xfrm>
            <a:off x="685800" y="3581400"/>
            <a:ext cx="220980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2000 </a:t>
            </a:r>
            <a:r>
              <a:rPr lang="en-US" dirty="0">
                <a:sym typeface="Wingdings" panose="05000000000000000000" pitchFamily="2" charset="2"/>
              </a:rPr>
              <a:t> 20%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1600 B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47 $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145000 MMK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nd Deluxe (3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7884" y="976422"/>
            <a:ext cx="4261702" cy="2833578"/>
          </a:xfrm>
          <a:prstGeom prst="rect">
            <a:avLst/>
          </a:prstGeom>
        </p:spPr>
      </p:pic>
      <p:pic>
        <p:nvPicPr>
          <p:cNvPr id="6" name="Picture 5" descr="19397894_1739072402772944_1663828577_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336" y="976421"/>
            <a:ext cx="2209800" cy="2855702"/>
          </a:xfrm>
          <a:prstGeom prst="rect">
            <a:avLst/>
          </a:prstGeom>
        </p:spPr>
      </p:pic>
      <p:pic>
        <p:nvPicPr>
          <p:cNvPr id="7" name="Picture 6" descr="IMG-144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14136" y="976422"/>
            <a:ext cx="3124200" cy="2833577"/>
          </a:xfrm>
          <a:prstGeom prst="rect">
            <a:avLst/>
          </a:prstGeom>
        </p:spPr>
      </p:pic>
      <p:pic>
        <p:nvPicPr>
          <p:cNvPr id="8" name="Picture 7" descr="19357453_1736881042992080_811469771_n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2529" y="3809999"/>
            <a:ext cx="4234814" cy="29717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930D45-410F-92CE-2F79-E5BEC5755499}"/>
              </a:ext>
            </a:extLst>
          </p:cNvPr>
          <p:cNvSpPr txBox="1"/>
          <p:nvPr/>
        </p:nvSpPr>
        <p:spPr>
          <a:xfrm>
            <a:off x="390307" y="4170212"/>
            <a:ext cx="2209800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2000 </a:t>
            </a:r>
            <a:r>
              <a:rPr lang="en-US" dirty="0">
                <a:sym typeface="Wingdings" panose="05000000000000000000" pitchFamily="2" charset="2"/>
              </a:rPr>
              <a:t> 20%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1600 B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47 $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160000 MMK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A993D2-BD11-AC5C-CF79-F0734725B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Grand Deluxe Room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EFA9E1-40C9-5971-C21B-870048D5F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3869507"/>
            <a:ext cx="4027264" cy="3020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C66EC0-F776-687E-23E1-491DEAD73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40" y="862648"/>
            <a:ext cx="3937000" cy="30068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22E913-1C11-32B8-9CB2-41983419A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8440" y="862648"/>
            <a:ext cx="4009145" cy="30068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37EE92-07C4-4732-F758-914AFE11ED83}"/>
              </a:ext>
            </a:extLst>
          </p:cNvPr>
          <p:cNvSpPr txBox="1"/>
          <p:nvPr/>
        </p:nvSpPr>
        <p:spPr>
          <a:xfrm>
            <a:off x="381000" y="4191000"/>
            <a:ext cx="220980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2600 </a:t>
            </a:r>
            <a:r>
              <a:rPr lang="en-US" dirty="0">
                <a:sym typeface="Wingdings" panose="05000000000000000000" pitchFamily="2" charset="2"/>
              </a:rPr>
              <a:t> 15%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2200 B 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66 $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anose="05000000000000000000" pitchFamily="2" charset="2"/>
              </a:rPr>
              <a:t>220000 MMK</a:t>
            </a:r>
          </a:p>
          <a:p>
            <a:pPr algn="ctr">
              <a:lnSpc>
                <a:spcPct val="150000"/>
              </a:lnSpc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72B4AC4-3FC6-C531-E071-1342F7FB344A}"/>
              </a:ext>
            </a:extLst>
          </p:cNvPr>
          <p:cNvSpPr txBox="1">
            <a:spLocks/>
          </p:cNvSpPr>
          <p:nvPr/>
        </p:nvSpPr>
        <p:spPr>
          <a:xfrm>
            <a:off x="591440" y="159136"/>
            <a:ext cx="8229600" cy="762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Grand Deluxe Triple Room</a:t>
            </a:r>
          </a:p>
        </p:txBody>
      </p:sp>
    </p:spTree>
    <p:extLst>
      <p:ext uri="{BB962C8B-B14F-4D97-AF65-F5344CB8AC3E}">
        <p14:creationId xmlns:p14="http://schemas.microsoft.com/office/powerpoint/2010/main" val="604682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B17E19-FA13-92ED-7419-6E1DA5A9F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06" y="656054"/>
            <a:ext cx="4173794" cy="3049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0956B7-6ABA-30A7-5FE2-32AD734CD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56054"/>
            <a:ext cx="4191001" cy="30421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E3FA62-964E-D14F-60A5-AEA3247F1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600" y="3698158"/>
            <a:ext cx="4114800" cy="30861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E61B95A-D59F-983A-D13D-359CBAD4C7EC}"/>
              </a:ext>
            </a:extLst>
          </p:cNvPr>
          <p:cNvSpPr txBox="1">
            <a:spLocks/>
          </p:cNvSpPr>
          <p:nvPr/>
        </p:nvSpPr>
        <p:spPr>
          <a:xfrm>
            <a:off x="533400" y="0"/>
            <a:ext cx="8229600" cy="762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Grand Deluxe Triple Room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056BDD-0C52-6ADD-EB2F-B0A222331D65}"/>
              </a:ext>
            </a:extLst>
          </p:cNvPr>
          <p:cNvSpPr txBox="1"/>
          <p:nvPr/>
        </p:nvSpPr>
        <p:spPr>
          <a:xfrm>
            <a:off x="304800" y="4082456"/>
            <a:ext cx="220980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2600 </a:t>
            </a:r>
            <a:r>
              <a:rPr lang="en-US" dirty="0">
                <a:sym typeface="Wingdings" panose="05000000000000000000" pitchFamily="2" charset="2"/>
              </a:rPr>
              <a:t> 15%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2200 B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anose="05000000000000000000" pitchFamily="2" charset="2"/>
              </a:rPr>
              <a:t>66$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anose="05000000000000000000" pitchFamily="2" charset="2"/>
              </a:rPr>
              <a:t>220000 MMK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372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F94FBE-7BD8-5BA1-F030-5C2AE0F0D8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24" y="542003"/>
            <a:ext cx="4070076" cy="30525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8A68F4-1CA0-26C7-94BF-90448AC6A5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086" y="542003"/>
            <a:ext cx="4070076" cy="30525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1A687-D6C7-BACB-09B8-8A40D9698D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101" y="3594560"/>
            <a:ext cx="3256935" cy="238765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223B9E4-0ACB-F925-2C4A-19D354537279}"/>
              </a:ext>
            </a:extLst>
          </p:cNvPr>
          <p:cNvSpPr txBox="1">
            <a:spLocks/>
          </p:cNvSpPr>
          <p:nvPr/>
        </p:nvSpPr>
        <p:spPr>
          <a:xfrm>
            <a:off x="520632" y="-76200"/>
            <a:ext cx="8229600" cy="762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Deluxe Triple Room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733CC3-D764-BDCD-06B2-E20EBB9CC95A}"/>
              </a:ext>
            </a:extLst>
          </p:cNvPr>
          <p:cNvSpPr txBox="1"/>
          <p:nvPr/>
        </p:nvSpPr>
        <p:spPr>
          <a:xfrm>
            <a:off x="152400" y="3855349"/>
            <a:ext cx="220980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2100 </a:t>
            </a:r>
            <a:r>
              <a:rPr lang="en-US" dirty="0">
                <a:sym typeface="Wingdings" panose="05000000000000000000" pitchFamily="2" charset="2"/>
              </a:rPr>
              <a:t> 10% Off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ym typeface="Wingdings" panose="05000000000000000000" pitchFamily="2" charset="2"/>
              </a:rPr>
              <a:t>1900 B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sym typeface="Wingdings" panose="05000000000000000000" pitchFamily="2" charset="2"/>
              </a:rPr>
              <a:t>5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anose="05000000000000000000" pitchFamily="2" charset="2"/>
              </a:rPr>
              <a:t>6$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sym typeface="Wingdings" panose="05000000000000000000" pitchFamily="2" charset="2"/>
              </a:rPr>
              <a:t>190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anose="05000000000000000000" pitchFamily="2" charset="2"/>
              </a:rPr>
              <a:t>000 MMK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3975E0-D006-00FF-8DAA-05BC2AE86DC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036" y="3596070"/>
            <a:ext cx="3183536" cy="238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8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8B7490-398F-AC81-A199-F0E0507B6071}"/>
              </a:ext>
            </a:extLst>
          </p:cNvPr>
          <p:cNvSpPr txBox="1"/>
          <p:nvPr/>
        </p:nvSpPr>
        <p:spPr>
          <a:xfrm>
            <a:off x="1676400" y="76200"/>
            <a:ext cx="586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Dinning Room &amp; Function Hall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C2F04C-96A4-9F72-9BCB-47A4D4A45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799" y="609600"/>
            <a:ext cx="4161684" cy="304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291F2F-0B5A-E002-E822-88DA39E940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483" y="609600"/>
            <a:ext cx="4145837" cy="3057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6EDE56-0AD2-548B-0B01-C162466724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3667056"/>
            <a:ext cx="4161684" cy="29683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5B9F83-AF35-F408-E734-60901FA2F3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8019" y="3657599"/>
            <a:ext cx="4138302" cy="296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3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2175</TotalTime>
  <Words>110</Words>
  <Application>Microsoft Office PowerPoint</Application>
  <PresentationFormat>On-screen Show (4:3)</PresentationFormat>
  <Paragraphs>39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Grand Deluxe Room</vt:lpstr>
      <vt:lpstr>Grand Deluxe Room</vt:lpstr>
      <vt:lpstr>PowerPoint Presentation</vt:lpstr>
      <vt:lpstr>PowerPoint Presentation</vt:lpstr>
      <vt:lpstr>PowerPoint Presentation</vt:lpstr>
      <vt:lpstr>PowerPoint Presentation</vt:lpstr>
      <vt:lpstr>Dinning Room &amp; Buffet Breakfast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THS</dc:creator>
  <cp:lastModifiedBy>PLSTARHEAD</cp:lastModifiedBy>
  <cp:revision>101</cp:revision>
  <dcterms:created xsi:type="dcterms:W3CDTF">2017-06-01T08:23:06Z</dcterms:created>
  <dcterms:modified xsi:type="dcterms:W3CDTF">2023-05-03T18:56:01Z</dcterms:modified>
</cp:coreProperties>
</file>

<file path=docProps/thumbnail.jpeg>
</file>